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" panose="020B0604020202020204" pitchFamily="34" charset="0"/>
      <p:regular r:id="rId14"/>
    </p:embeddedFont>
    <p:embeddedFont>
      <p:font typeface="Arial Bold" panose="020B0802020202020204" pitchFamily="34" charset="0"/>
      <p:regular r:id="rId15"/>
    </p:embeddedFont>
    <p:embeddedFont>
      <p:font typeface="Arial Bold Italics" panose="020B0802020202090204" pitchFamily="34" charset="0"/>
      <p:regular r:id="rId16"/>
    </p:embeddedFont>
    <p:embeddedFont>
      <p:font typeface="Arial Italics" panose="020B0502020202090204" pitchFamily="34" charset="0"/>
      <p:regular r:id="rId17"/>
    </p:embeddedFont>
    <p:embeddedFont>
      <p:font typeface="Arimo" panose="020B0604020202020204" pitchFamily="34" charset="0"/>
      <p:regular r:id="rId18"/>
    </p:embeddedFont>
    <p:embeddedFont>
      <p:font typeface="Arimo Bold" panose="020B0704020202020204" pitchFamily="34" charset="0"/>
      <p:regular r:id="rId19"/>
    </p:embeddedFont>
    <p:embeddedFont>
      <p:font typeface="Arimo Bold Italics" panose="020B0704020202090204" pitchFamily="34" charset="0"/>
      <p:regular r:id="rId20"/>
    </p:embeddedFont>
    <p:embeddedFont>
      <p:font typeface="Arimo Italics" panose="020B0604020202090204" pitchFamily="34" charset="0"/>
      <p:regular r:id="rId21"/>
    </p:embeddedFont>
    <p:embeddedFont>
      <p:font typeface="Canva Sans" panose="020B0503030501040103" pitchFamily="34" charset="0"/>
      <p:regular r:id="rId22"/>
    </p:embeddedFont>
    <p:embeddedFont>
      <p:font typeface="Canva Sans Bold" panose="020B0803030501040103" pitchFamily="34" charset="0"/>
      <p:regular r:id="rId23"/>
    </p:embeddedFont>
    <p:embeddedFont>
      <p:font typeface="Canva Sans Bold Italics" panose="020B0803030501040103" pitchFamily="34" charset="0"/>
      <p:regular r:id="rId24"/>
    </p:embeddedFont>
    <p:embeddedFont>
      <p:font typeface="Canva Sans Italics" panose="020B0503030501040103" pitchFamily="34" charset="0"/>
      <p:regular r:id="rId25"/>
    </p:embeddedFont>
    <p:embeddedFont>
      <p:font typeface="Canva Sans Medium" panose="020B0603030501040103" pitchFamily="34" charset="0"/>
      <p:regular r:id="rId26"/>
    </p:embeddedFont>
    <p:embeddedFont>
      <p:font typeface="Canva Sans Medium Italics" panose="020B0603030501040103" pitchFamily="34" charset="0"/>
      <p:regular r:id="rId27"/>
    </p:embeddedFont>
    <p:embeddedFont>
      <p:font typeface="TT Rounds Condensed" panose="02000506030000020003" pitchFamily="2" charset="0"/>
      <p:regular r:id="rId28"/>
    </p:embeddedFont>
    <p:embeddedFont>
      <p:font typeface="TT Rounds Condensed Bold" panose="02000806030000020003" pitchFamily="2" charset="0"/>
      <p:regular r:id="rId29"/>
    </p:embeddedFont>
    <p:embeddedFont>
      <p:font typeface="TT Rounds Condensed Bold Italics" panose="02000806030000090003" pitchFamily="2" charset="0"/>
      <p:regular r:id="rId30"/>
    </p:embeddedFont>
    <p:embeddedFont>
      <p:font typeface="TT Rounds Condensed Heavy" panose="02000506030000020003" pitchFamily="2" charset="0"/>
      <p:regular r:id="rId31"/>
    </p:embeddedFont>
    <p:embeddedFont>
      <p:font typeface="TT Rounds Condensed Heavy Italics" panose="02000506000000090003" pitchFamily="2" charset="0"/>
      <p:regular r:id="rId32"/>
    </p:embeddedFont>
    <p:embeddedFont>
      <p:font typeface="TT Rounds Condensed Italics" panose="02000506030000090003" pitchFamily="2" charset="0"/>
      <p:regular r:id="rId33"/>
    </p:embeddedFont>
    <p:embeddedFont>
      <p:font typeface="TT Rounds Condensed Thin" panose="02000503020000020003" pitchFamily="2" charset="0"/>
      <p:regular r:id="rId34"/>
    </p:embeddedFont>
    <p:embeddedFont>
      <p:font typeface="TT Rounds Condensed Thin Italics" panose="02000503020000090003" pitchFamily="2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5.fntdata" /><Relationship Id="rId26" Type="http://schemas.openxmlformats.org/officeDocument/2006/relationships/font" Target="fonts/font13.fntdata" /><Relationship Id="rId39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font" Target="fonts/font8.fntdata" /><Relationship Id="rId34" Type="http://schemas.openxmlformats.org/officeDocument/2006/relationships/font" Target="fonts/font21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4.fntdata" /><Relationship Id="rId25" Type="http://schemas.openxmlformats.org/officeDocument/2006/relationships/font" Target="fonts/font12.fntdata" /><Relationship Id="rId33" Type="http://schemas.openxmlformats.org/officeDocument/2006/relationships/font" Target="fonts/font20.fntdata" /><Relationship Id="rId38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font" Target="fonts/font3.fntdata" /><Relationship Id="rId20" Type="http://schemas.openxmlformats.org/officeDocument/2006/relationships/font" Target="fonts/font7.fntdata" /><Relationship Id="rId29" Type="http://schemas.openxmlformats.org/officeDocument/2006/relationships/font" Target="fonts/font1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11.fntdata" /><Relationship Id="rId32" Type="http://schemas.openxmlformats.org/officeDocument/2006/relationships/font" Target="fonts/font19.fntdata" /><Relationship Id="rId37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font" Target="fonts/font2.fntdata" /><Relationship Id="rId23" Type="http://schemas.openxmlformats.org/officeDocument/2006/relationships/font" Target="fonts/font10.fntdata" /><Relationship Id="rId28" Type="http://schemas.openxmlformats.org/officeDocument/2006/relationships/font" Target="fonts/font15.fntdata" /><Relationship Id="rId36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font" Target="fonts/font6.fntdata" /><Relationship Id="rId31" Type="http://schemas.openxmlformats.org/officeDocument/2006/relationships/font" Target="fonts/font18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1.fntdata" /><Relationship Id="rId22" Type="http://schemas.openxmlformats.org/officeDocument/2006/relationships/font" Target="fonts/font9.fntdata" /><Relationship Id="rId27" Type="http://schemas.openxmlformats.org/officeDocument/2006/relationships/font" Target="fonts/font14.fntdata" /><Relationship Id="rId30" Type="http://schemas.openxmlformats.org/officeDocument/2006/relationships/font" Target="fonts/font17.fntdata" /><Relationship Id="rId35" Type="http://schemas.openxmlformats.org/officeDocument/2006/relationships/font" Target="fonts/font22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21922" y="6677991"/>
            <a:ext cx="10390380" cy="3642951"/>
            <a:chOff x="0" y="0"/>
            <a:chExt cx="13853840" cy="4857268"/>
          </a:xfrm>
        </p:grpSpPr>
        <p:sp>
          <p:nvSpPr>
            <p:cNvPr id="3" name="Freeform 3"/>
            <p:cNvSpPr/>
            <p:nvPr/>
          </p:nvSpPr>
          <p:spPr>
            <a:xfrm>
              <a:off x="19177" y="19177"/>
              <a:ext cx="13815568" cy="4818888"/>
            </a:xfrm>
            <a:custGeom>
              <a:avLst/>
              <a:gdLst/>
              <a:ahLst/>
              <a:cxnLst/>
              <a:rect l="l" t="t" r="r" b="b"/>
              <a:pathLst>
                <a:path w="13815568" h="4818888">
                  <a:moveTo>
                    <a:pt x="0" y="803148"/>
                  </a:moveTo>
                  <a:cubicBezTo>
                    <a:pt x="0" y="359537"/>
                    <a:pt x="361442" y="0"/>
                    <a:pt x="807339" y="0"/>
                  </a:cubicBezTo>
                  <a:lnTo>
                    <a:pt x="13008229" y="0"/>
                  </a:lnTo>
                  <a:cubicBezTo>
                    <a:pt x="13454126" y="0"/>
                    <a:pt x="13815568" y="359537"/>
                    <a:pt x="13815568" y="803148"/>
                  </a:cubicBezTo>
                  <a:lnTo>
                    <a:pt x="13815568" y="4015740"/>
                  </a:lnTo>
                  <a:cubicBezTo>
                    <a:pt x="13815568" y="4459351"/>
                    <a:pt x="13454126" y="4818888"/>
                    <a:pt x="13008229" y="4818888"/>
                  </a:cubicBezTo>
                  <a:lnTo>
                    <a:pt x="807339" y="4818888"/>
                  </a:lnTo>
                  <a:cubicBezTo>
                    <a:pt x="361442" y="4818888"/>
                    <a:pt x="0" y="4459351"/>
                    <a:pt x="0" y="4015740"/>
                  </a:cubicBezTo>
                  <a:close/>
                </a:path>
              </a:pathLst>
            </a:custGeom>
            <a:solidFill>
              <a:srgbClr val="EEECE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853922" cy="4857242"/>
            </a:xfrm>
            <a:custGeom>
              <a:avLst/>
              <a:gdLst/>
              <a:ahLst/>
              <a:cxnLst/>
              <a:rect l="l" t="t" r="r" b="b"/>
              <a:pathLst>
                <a:path w="13853922" h="4857242">
                  <a:moveTo>
                    <a:pt x="0" y="822325"/>
                  </a:moveTo>
                  <a:cubicBezTo>
                    <a:pt x="0" y="368046"/>
                    <a:pt x="370078" y="0"/>
                    <a:pt x="826516" y="0"/>
                  </a:cubicBezTo>
                  <a:lnTo>
                    <a:pt x="13027406" y="0"/>
                  </a:lnTo>
                  <a:lnTo>
                    <a:pt x="13027406" y="19177"/>
                  </a:lnTo>
                  <a:lnTo>
                    <a:pt x="13027406" y="0"/>
                  </a:lnTo>
                  <a:cubicBezTo>
                    <a:pt x="13483717" y="0"/>
                    <a:pt x="13853922" y="368046"/>
                    <a:pt x="13853922" y="822325"/>
                  </a:cubicBezTo>
                  <a:lnTo>
                    <a:pt x="13834745" y="822325"/>
                  </a:lnTo>
                  <a:lnTo>
                    <a:pt x="13853922" y="822325"/>
                  </a:lnTo>
                  <a:lnTo>
                    <a:pt x="13853922" y="4034917"/>
                  </a:lnTo>
                  <a:lnTo>
                    <a:pt x="13834745" y="4034917"/>
                  </a:lnTo>
                  <a:lnTo>
                    <a:pt x="13853922" y="4034917"/>
                  </a:lnTo>
                  <a:cubicBezTo>
                    <a:pt x="13853922" y="4489196"/>
                    <a:pt x="13483844" y="4857242"/>
                    <a:pt x="13027406" y="4857242"/>
                  </a:cubicBezTo>
                  <a:lnTo>
                    <a:pt x="13027406" y="4838065"/>
                  </a:lnTo>
                  <a:lnTo>
                    <a:pt x="13027406" y="4857242"/>
                  </a:lnTo>
                  <a:lnTo>
                    <a:pt x="826516" y="4857242"/>
                  </a:lnTo>
                  <a:lnTo>
                    <a:pt x="826516" y="4838065"/>
                  </a:lnTo>
                  <a:lnTo>
                    <a:pt x="826516" y="4857242"/>
                  </a:lnTo>
                  <a:cubicBezTo>
                    <a:pt x="370078" y="4857242"/>
                    <a:pt x="0" y="4489196"/>
                    <a:pt x="0" y="4034917"/>
                  </a:cubicBezTo>
                  <a:lnTo>
                    <a:pt x="0" y="822325"/>
                  </a:lnTo>
                  <a:lnTo>
                    <a:pt x="19177" y="822325"/>
                  </a:lnTo>
                  <a:lnTo>
                    <a:pt x="0" y="822325"/>
                  </a:lnTo>
                  <a:moveTo>
                    <a:pt x="38227" y="822325"/>
                  </a:moveTo>
                  <a:lnTo>
                    <a:pt x="38227" y="4034917"/>
                  </a:lnTo>
                  <a:lnTo>
                    <a:pt x="19177" y="4034917"/>
                  </a:lnTo>
                  <a:lnTo>
                    <a:pt x="38227" y="4034917"/>
                  </a:lnTo>
                  <a:cubicBezTo>
                    <a:pt x="38227" y="4467860"/>
                    <a:pt x="391033" y="4819015"/>
                    <a:pt x="826389" y="4819015"/>
                  </a:cubicBezTo>
                  <a:lnTo>
                    <a:pt x="13027279" y="4819015"/>
                  </a:lnTo>
                  <a:cubicBezTo>
                    <a:pt x="13462636" y="4819015"/>
                    <a:pt x="13815442" y="4467860"/>
                    <a:pt x="13815442" y="4034917"/>
                  </a:cubicBezTo>
                  <a:lnTo>
                    <a:pt x="13815442" y="822325"/>
                  </a:lnTo>
                  <a:cubicBezTo>
                    <a:pt x="13815442" y="389382"/>
                    <a:pt x="13462636" y="38227"/>
                    <a:pt x="13027279" y="38227"/>
                  </a:cubicBezTo>
                  <a:lnTo>
                    <a:pt x="826516" y="38227"/>
                  </a:lnTo>
                  <a:lnTo>
                    <a:pt x="826516" y="19177"/>
                  </a:lnTo>
                  <a:lnTo>
                    <a:pt x="826516" y="38227"/>
                  </a:lnTo>
                  <a:cubicBezTo>
                    <a:pt x="391033" y="38227"/>
                    <a:pt x="38227" y="389382"/>
                    <a:pt x="38227" y="822325"/>
                  </a:cubicBezTo>
                  <a:close/>
                </a:path>
              </a:pathLst>
            </a:custGeom>
            <a:solidFill>
              <a:srgbClr val="1F497D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-156463" y="0"/>
            <a:ext cx="18468764" cy="10428815"/>
          </a:xfrm>
          <a:custGeom>
            <a:avLst/>
            <a:gdLst/>
            <a:ahLst/>
            <a:cxnLst/>
            <a:rect l="l" t="t" r="r" b="b"/>
            <a:pathLst>
              <a:path w="18468764" h="10428815">
                <a:moveTo>
                  <a:pt x="0" y="0"/>
                </a:moveTo>
                <a:lnTo>
                  <a:pt x="18468764" y="0"/>
                </a:lnTo>
                <a:lnTo>
                  <a:pt x="18468764" y="10428815"/>
                </a:lnTo>
                <a:lnTo>
                  <a:pt x="0" y="10428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921922" y="6783801"/>
            <a:ext cx="10366078" cy="3503199"/>
            <a:chOff x="0" y="0"/>
            <a:chExt cx="2730161" cy="9226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30161" cy="922653"/>
            </a:xfrm>
            <a:custGeom>
              <a:avLst/>
              <a:gdLst/>
              <a:ahLst/>
              <a:cxnLst/>
              <a:rect l="l" t="t" r="r" b="b"/>
              <a:pathLst>
                <a:path w="2730161" h="922653">
                  <a:moveTo>
                    <a:pt x="38089" y="0"/>
                  </a:moveTo>
                  <a:lnTo>
                    <a:pt x="2692071" y="0"/>
                  </a:lnTo>
                  <a:cubicBezTo>
                    <a:pt x="2713107" y="0"/>
                    <a:pt x="2730161" y="17053"/>
                    <a:pt x="2730161" y="38089"/>
                  </a:cubicBezTo>
                  <a:lnTo>
                    <a:pt x="2730161" y="884564"/>
                  </a:lnTo>
                  <a:cubicBezTo>
                    <a:pt x="2730161" y="894666"/>
                    <a:pt x="2726148" y="904354"/>
                    <a:pt x="2719005" y="911497"/>
                  </a:cubicBezTo>
                  <a:cubicBezTo>
                    <a:pt x="2711861" y="918640"/>
                    <a:pt x="2702173" y="922653"/>
                    <a:pt x="2692071" y="922653"/>
                  </a:cubicBezTo>
                  <a:lnTo>
                    <a:pt x="38089" y="922653"/>
                  </a:lnTo>
                  <a:cubicBezTo>
                    <a:pt x="17053" y="922653"/>
                    <a:pt x="0" y="905600"/>
                    <a:pt x="0" y="884564"/>
                  </a:cubicBezTo>
                  <a:lnTo>
                    <a:pt x="0" y="38089"/>
                  </a:lnTo>
                  <a:cubicBezTo>
                    <a:pt x="0" y="17053"/>
                    <a:pt x="17053" y="0"/>
                    <a:pt x="38089" y="0"/>
                  </a:cubicBezTo>
                  <a:close/>
                </a:path>
              </a:pathLst>
            </a:custGeom>
            <a:solidFill>
              <a:srgbClr val="97AD4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30161" cy="960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027665" y="6774276"/>
            <a:ext cx="18114418" cy="3998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0"/>
              </a:lnSpc>
            </a:pPr>
            <a:r>
              <a:rPr lang="en-US" sz="5425" spc="50" dirty="0">
                <a:solidFill>
                  <a:srgbClr val="000000"/>
                </a:solidFill>
                <a:latin typeface="TT Rounds Condensed"/>
              </a:rPr>
              <a:t>Name : </a:t>
            </a:r>
            <a:r>
              <a:rPr lang="en-US" sz="5425" spc="50" dirty="0" err="1">
                <a:solidFill>
                  <a:srgbClr val="000000"/>
                </a:solidFill>
                <a:latin typeface="TT Rounds Condensed"/>
              </a:rPr>
              <a:t>Sakthivel</a:t>
            </a:r>
            <a:r>
              <a:rPr lang="en-US" sz="5425" spc="50" dirty="0">
                <a:solidFill>
                  <a:srgbClr val="000000"/>
                </a:solidFill>
                <a:latin typeface="TT Rounds Condensed"/>
              </a:rPr>
              <a:t> S</a:t>
            </a:r>
          </a:p>
          <a:p>
            <a:pPr algn="l">
              <a:lnSpc>
                <a:spcPts val="6510"/>
              </a:lnSpc>
            </a:pPr>
            <a:r>
              <a:rPr lang="en-US" sz="5425" spc="50" dirty="0">
                <a:solidFill>
                  <a:srgbClr val="000000"/>
                </a:solidFill>
                <a:latin typeface="TT Rounds Condensed"/>
              </a:rPr>
              <a:t>NMid:autleme002</a:t>
            </a:r>
          </a:p>
          <a:p>
            <a:pPr algn="l">
              <a:lnSpc>
                <a:spcPts val="6510"/>
              </a:lnSpc>
            </a:pPr>
            <a:r>
              <a:rPr lang="en-US" sz="5425" spc="50" dirty="0">
                <a:solidFill>
                  <a:srgbClr val="000000"/>
                </a:solidFill>
                <a:latin typeface="TT Rounds Condensed"/>
              </a:rPr>
              <a:t>Department: Mechanical Engineering</a:t>
            </a:r>
          </a:p>
          <a:p>
            <a:pPr algn="l">
              <a:lnSpc>
                <a:spcPts val="6510"/>
              </a:lnSpc>
            </a:pPr>
            <a:r>
              <a:rPr lang="en-US" sz="5425" spc="50" dirty="0" err="1">
                <a:solidFill>
                  <a:srgbClr val="000000"/>
                </a:solidFill>
                <a:latin typeface="TT Rounds Condensed"/>
              </a:rPr>
              <a:t>College:AMCET</a:t>
            </a:r>
            <a:endParaRPr lang="en-US" sz="5425" spc="50" dirty="0">
              <a:solidFill>
                <a:srgbClr val="000000"/>
              </a:solidFill>
              <a:latin typeface="TT Rounds Condensed"/>
            </a:endParaRPr>
          </a:p>
          <a:p>
            <a:pPr algn="l">
              <a:lnSpc>
                <a:spcPts val="5063"/>
              </a:lnSpc>
            </a:pPr>
            <a:endParaRPr lang="en-US" sz="5425" spc="50" dirty="0">
              <a:solidFill>
                <a:srgbClr val="000000"/>
              </a:solidFill>
              <a:latin typeface="TT Rounds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6710" cy="10306738"/>
          </a:xfrm>
          <a:custGeom>
            <a:avLst/>
            <a:gdLst/>
            <a:ahLst/>
            <a:cxnLst/>
            <a:rect l="l" t="t" r="r" b="b"/>
            <a:pathLst>
              <a:path w="18316710" h="10306738">
                <a:moveTo>
                  <a:pt x="0" y="0"/>
                </a:moveTo>
                <a:lnTo>
                  <a:pt x="18316710" y="0"/>
                </a:lnTo>
                <a:lnTo>
                  <a:pt x="18316710" y="10306738"/>
                </a:lnTo>
                <a:lnTo>
                  <a:pt x="0" y="1030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805" y="315805"/>
            <a:ext cx="17685099" cy="9675127"/>
          </a:xfrm>
          <a:custGeom>
            <a:avLst/>
            <a:gdLst/>
            <a:ahLst/>
            <a:cxnLst/>
            <a:rect l="l" t="t" r="r" b="b"/>
            <a:pathLst>
              <a:path w="17685099" h="9675127">
                <a:moveTo>
                  <a:pt x="0" y="0"/>
                </a:moveTo>
                <a:lnTo>
                  <a:pt x="17685099" y="0"/>
                </a:lnTo>
                <a:lnTo>
                  <a:pt x="17685099" y="9675127"/>
                </a:lnTo>
                <a:lnTo>
                  <a:pt x="0" y="967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6710" cy="10306738"/>
          </a:xfrm>
          <a:custGeom>
            <a:avLst/>
            <a:gdLst/>
            <a:ahLst/>
            <a:cxnLst/>
            <a:rect l="l" t="t" r="r" b="b"/>
            <a:pathLst>
              <a:path w="18316710" h="10306738">
                <a:moveTo>
                  <a:pt x="0" y="0"/>
                </a:moveTo>
                <a:lnTo>
                  <a:pt x="18316710" y="0"/>
                </a:lnTo>
                <a:lnTo>
                  <a:pt x="18316710" y="10306738"/>
                </a:lnTo>
                <a:lnTo>
                  <a:pt x="0" y="1030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677" y="229677"/>
            <a:ext cx="17914776" cy="9876094"/>
          </a:xfrm>
          <a:custGeom>
            <a:avLst/>
            <a:gdLst/>
            <a:ahLst/>
            <a:cxnLst/>
            <a:rect l="l" t="t" r="r" b="b"/>
            <a:pathLst>
              <a:path w="17914776" h="9876094">
                <a:moveTo>
                  <a:pt x="0" y="0"/>
                </a:moveTo>
                <a:lnTo>
                  <a:pt x="17914775" y="0"/>
                </a:lnTo>
                <a:lnTo>
                  <a:pt x="17914775" y="9876094"/>
                </a:lnTo>
                <a:lnTo>
                  <a:pt x="0" y="9876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6710" cy="10306738"/>
          </a:xfrm>
          <a:custGeom>
            <a:avLst/>
            <a:gdLst/>
            <a:ahLst/>
            <a:cxnLst/>
            <a:rect l="l" t="t" r="r" b="b"/>
            <a:pathLst>
              <a:path w="18316710" h="10306738">
                <a:moveTo>
                  <a:pt x="0" y="0"/>
                </a:moveTo>
                <a:lnTo>
                  <a:pt x="18316710" y="0"/>
                </a:lnTo>
                <a:lnTo>
                  <a:pt x="18316710" y="10306738"/>
                </a:lnTo>
                <a:lnTo>
                  <a:pt x="0" y="1030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6710" cy="10306738"/>
          </a:xfrm>
          <a:custGeom>
            <a:avLst/>
            <a:gdLst/>
            <a:ahLst/>
            <a:cxnLst/>
            <a:rect l="l" t="t" r="r" b="b"/>
            <a:pathLst>
              <a:path w="18316710" h="10306738">
                <a:moveTo>
                  <a:pt x="0" y="0"/>
                </a:moveTo>
                <a:lnTo>
                  <a:pt x="18316710" y="0"/>
                </a:lnTo>
                <a:lnTo>
                  <a:pt x="18316710" y="10306738"/>
                </a:lnTo>
                <a:lnTo>
                  <a:pt x="0" y="1030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6710" cy="10306738"/>
          </a:xfrm>
          <a:custGeom>
            <a:avLst/>
            <a:gdLst/>
            <a:ahLst/>
            <a:cxnLst/>
            <a:rect l="l" t="t" r="r" b="b"/>
            <a:pathLst>
              <a:path w="18316710" h="10306738">
                <a:moveTo>
                  <a:pt x="0" y="0"/>
                </a:moveTo>
                <a:lnTo>
                  <a:pt x="18316710" y="0"/>
                </a:lnTo>
                <a:lnTo>
                  <a:pt x="18316710" y="10306738"/>
                </a:lnTo>
                <a:lnTo>
                  <a:pt x="0" y="1030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6710" cy="10306738"/>
          </a:xfrm>
          <a:custGeom>
            <a:avLst/>
            <a:gdLst/>
            <a:ahLst/>
            <a:cxnLst/>
            <a:rect l="l" t="t" r="r" b="b"/>
            <a:pathLst>
              <a:path w="18316710" h="10306738">
                <a:moveTo>
                  <a:pt x="0" y="0"/>
                </a:moveTo>
                <a:lnTo>
                  <a:pt x="18316710" y="0"/>
                </a:lnTo>
                <a:lnTo>
                  <a:pt x="18316710" y="10306738"/>
                </a:lnTo>
                <a:lnTo>
                  <a:pt x="0" y="1030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6710" cy="10306738"/>
          </a:xfrm>
          <a:custGeom>
            <a:avLst/>
            <a:gdLst/>
            <a:ahLst/>
            <a:cxnLst/>
            <a:rect l="l" t="t" r="r" b="b"/>
            <a:pathLst>
              <a:path w="18316710" h="10306738">
                <a:moveTo>
                  <a:pt x="0" y="0"/>
                </a:moveTo>
                <a:lnTo>
                  <a:pt x="18316710" y="0"/>
                </a:lnTo>
                <a:lnTo>
                  <a:pt x="18316710" y="10306738"/>
                </a:lnTo>
                <a:lnTo>
                  <a:pt x="0" y="1030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6710" cy="10306738"/>
          </a:xfrm>
          <a:custGeom>
            <a:avLst/>
            <a:gdLst/>
            <a:ahLst/>
            <a:cxnLst/>
            <a:rect l="l" t="t" r="r" b="b"/>
            <a:pathLst>
              <a:path w="18316710" h="10306738">
                <a:moveTo>
                  <a:pt x="0" y="0"/>
                </a:moveTo>
                <a:lnTo>
                  <a:pt x="18316710" y="0"/>
                </a:lnTo>
                <a:lnTo>
                  <a:pt x="18316710" y="10306738"/>
                </a:lnTo>
                <a:lnTo>
                  <a:pt x="0" y="1030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16710" cy="10306738"/>
          </a:xfrm>
          <a:custGeom>
            <a:avLst/>
            <a:gdLst/>
            <a:ahLst/>
            <a:cxnLst/>
            <a:rect l="l" t="t" r="r" b="b"/>
            <a:pathLst>
              <a:path w="18316710" h="10306738">
                <a:moveTo>
                  <a:pt x="0" y="0"/>
                </a:moveTo>
                <a:lnTo>
                  <a:pt x="18316710" y="0"/>
                </a:lnTo>
                <a:lnTo>
                  <a:pt x="18316710" y="10306738"/>
                </a:lnTo>
                <a:lnTo>
                  <a:pt x="0" y="10306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DOC-20240416-WA0004.</dc:title>
  <cp:lastModifiedBy>Hari Doss</cp:lastModifiedBy>
  <cp:revision>2</cp:revision>
  <dcterms:created xsi:type="dcterms:W3CDTF">2006-08-16T00:00:00Z</dcterms:created>
  <dcterms:modified xsi:type="dcterms:W3CDTF">2024-04-16T12:09:29Z</dcterms:modified>
  <dc:identifier>DAGCktNNNgI</dc:identifier>
</cp:coreProperties>
</file>